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65" r:id="rId5"/>
    <p:sldId id="263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4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807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438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2202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40786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71130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002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38826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23711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439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2504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5568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906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01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9063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5938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525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635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AD60AF7-E864-45EE-B439-8A749954792E}" type="datetimeFigureOut">
              <a:rPr lang="ru-RU" smtClean="0"/>
              <a:t>20.01.2023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58672-FB30-4B2D-A844-40F9395A41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6903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/>
              <a:t>Пинбол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675417" y="6416820"/>
            <a:ext cx="4516583" cy="441180"/>
          </a:xfrm>
        </p:spPr>
        <p:txBody>
          <a:bodyPr>
            <a:normAutofit/>
          </a:bodyPr>
          <a:lstStyle/>
          <a:p>
            <a:pPr algn="l"/>
            <a:r>
              <a:rPr lang="ru-RU" dirty="0" smtClean="0"/>
              <a:t>Ласточкин Савва Андреевич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286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42041" y="390298"/>
            <a:ext cx="472108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YS Text"/>
              </a:rPr>
              <a:t>И</a:t>
            </a:r>
            <a:r>
              <a:rPr lang="ru-RU" sz="2400" b="0" i="0" dirty="0" smtClean="0">
                <a:effectLst/>
                <a:latin typeface="YS Text"/>
              </a:rPr>
              <a:t>дея проекта</a:t>
            </a:r>
            <a:r>
              <a:rPr lang="en-US" sz="2400" b="0" i="0" dirty="0" smtClean="0">
                <a:effectLst/>
                <a:latin typeface="YS Text"/>
              </a:rPr>
              <a:t>:</a:t>
            </a:r>
          </a:p>
          <a:p>
            <a:endParaRPr lang="en-US" sz="2400" dirty="0">
              <a:latin typeface="YS Text"/>
            </a:endParaRPr>
          </a:p>
          <a:p>
            <a:r>
              <a:rPr lang="ru-RU" dirty="0" smtClean="0"/>
              <a:t>Реализация аркадной игры - </a:t>
            </a:r>
            <a:r>
              <a:rPr lang="ru-RU" dirty="0" err="1" smtClean="0"/>
              <a:t>пинбол</a:t>
            </a:r>
            <a:endParaRPr lang="ru-RU" dirty="0"/>
          </a:p>
        </p:txBody>
      </p:sp>
      <p:sp>
        <p:nvSpPr>
          <p:cNvPr id="3" name="AutoShape 2" descr="Pinball on Android: классический пинбол Windows — AppTracto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084" y="1417493"/>
            <a:ext cx="5734865" cy="360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1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53527" y="378691"/>
            <a:ext cx="24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Описание классов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827250" y="1542471"/>
            <a:ext cx="1024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Ball</a:t>
            </a:r>
          </a:p>
          <a:p>
            <a:r>
              <a:rPr lang="ru-RU" dirty="0" smtClean="0"/>
              <a:t>(мячик)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2168235" y="1542470"/>
            <a:ext cx="16810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Circle</a:t>
            </a:r>
            <a:endParaRPr lang="en-US" dirty="0"/>
          </a:p>
          <a:p>
            <a:r>
              <a:rPr lang="ru-RU" dirty="0" smtClean="0"/>
              <a:t>(круги очки)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3998072" y="1404017"/>
            <a:ext cx="29094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Platforms</a:t>
            </a:r>
          </a:p>
          <a:p>
            <a:pPr algn="ctr"/>
            <a:r>
              <a:rPr lang="ru-RU" dirty="0" smtClean="0"/>
              <a:t>(платформы которыми управляет игрок)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547545" y="1413343"/>
            <a:ext cx="30582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 smtClean="0"/>
              <a:t>Speedhack</a:t>
            </a:r>
            <a:endParaRPr lang="ru-RU" dirty="0" smtClean="0"/>
          </a:p>
          <a:p>
            <a:pPr algn="ctr"/>
            <a:r>
              <a:rPr lang="ru-RU" dirty="0" smtClean="0"/>
              <a:t>(ускорения и замедления мячика)</a:t>
            </a:r>
            <a:endParaRPr lang="ru-RU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22692" y="1413343"/>
            <a:ext cx="25247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Rigth_Left_Border</a:t>
            </a:r>
            <a:endParaRPr lang="ru-RU" dirty="0" smtClean="0"/>
          </a:p>
          <a:p>
            <a:r>
              <a:rPr lang="ru-RU" dirty="0" smtClean="0"/>
              <a:t>(Платформы ведущие к игровым платформ)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856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416292" y="1452479"/>
            <a:ext cx="7457491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</a:t>
            </a:r>
            <a:r>
              <a:rPr lang="en-US" dirty="0" smtClean="0"/>
              <a:t>ollide</a:t>
            </a:r>
            <a:r>
              <a:rPr lang="ru-RU" dirty="0" smtClean="0"/>
              <a:t> – функция при пересечении объектов с шариком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checker –</a:t>
            </a:r>
            <a:r>
              <a:rPr lang="ru-RU" dirty="0" smtClean="0"/>
              <a:t> проверка </a:t>
            </a:r>
            <a:r>
              <a:rPr lang="ru-RU" dirty="0"/>
              <a:t>пересечений объектов с </a:t>
            </a:r>
            <a:r>
              <a:rPr lang="ru-RU" dirty="0" smtClean="0"/>
              <a:t>шариком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err="1" smtClean="0"/>
              <a:t>updateVel</a:t>
            </a:r>
            <a:r>
              <a:rPr lang="ru-RU" dirty="0" smtClean="0"/>
              <a:t> – изменение скорости при столкновении</a:t>
            </a:r>
            <a:endParaRPr lang="ru-RU" dirty="0"/>
          </a:p>
          <a:p>
            <a:pPr marL="800100" lvl="1" indent="-342900">
              <a:buFont typeface="+mj-lt"/>
              <a:buAutoNum type="arabicPeriod"/>
            </a:pP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rotation – </a:t>
            </a:r>
            <a:r>
              <a:rPr lang="ru-RU" dirty="0" smtClean="0"/>
              <a:t>поворот игровых платформ</a:t>
            </a:r>
          </a:p>
          <a:p>
            <a:endParaRPr lang="ru-RU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674255" y="923636"/>
            <a:ext cx="256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Основные функции: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15545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ygame window 2023-01-08 16-13-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57091" y="0"/>
            <a:ext cx="8538018" cy="85380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6120" y="857839"/>
            <a:ext cx="31245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Доработка игры</a:t>
            </a:r>
            <a:r>
              <a:rPr lang="en-US" dirty="0" smtClean="0"/>
              <a:t>:</a:t>
            </a: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Улучшение графики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Добавление звука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Добавление пружинки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Добавление </a:t>
            </a:r>
            <a:r>
              <a:rPr lang="ru-RU" dirty="0" err="1" smtClean="0"/>
              <a:t>датабазы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413323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85</TotalTime>
  <Words>85</Words>
  <Application>Microsoft Office PowerPoint</Application>
  <PresentationFormat>Широкоэкранный</PresentationFormat>
  <Paragraphs>27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Wingdings 3</vt:lpstr>
      <vt:lpstr>YS Text</vt:lpstr>
      <vt:lpstr>Ион</vt:lpstr>
      <vt:lpstr>Пинбол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Пинбол</dc:title>
  <dc:creator>Nikita Lastochkin</dc:creator>
  <cp:lastModifiedBy>Nikita Lastochkin</cp:lastModifiedBy>
  <cp:revision>13</cp:revision>
  <dcterms:created xsi:type="dcterms:W3CDTF">2023-01-08T12:43:34Z</dcterms:created>
  <dcterms:modified xsi:type="dcterms:W3CDTF">2023-01-20T13:22:01Z</dcterms:modified>
</cp:coreProperties>
</file>

<file path=docProps/thumbnail.jpeg>
</file>